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6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8C4AEF-A7DE-107E-788B-8E93688E189C}" v="76" dt="2023-11-08T11:18:34.3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iane Beaudelot" userId="5bc4a047-71c4-4767-bca2-1ef6ec23e338" providerId="ADAL" clId="{4A28E606-CBE3-4E49-A8D5-F393BB4E8E80}"/>
    <pc:docChg chg="delSld">
      <pc:chgData name="Ariane Beaudelot" userId="5bc4a047-71c4-4767-bca2-1ef6ec23e338" providerId="ADAL" clId="{4A28E606-CBE3-4E49-A8D5-F393BB4E8E80}" dt="2023-11-08T14:43:08.490" v="1" actId="47"/>
      <pc:docMkLst>
        <pc:docMk/>
      </pc:docMkLst>
      <pc:sldChg chg="del">
        <pc:chgData name="Ariane Beaudelot" userId="5bc4a047-71c4-4767-bca2-1ef6ec23e338" providerId="ADAL" clId="{4A28E606-CBE3-4E49-A8D5-F393BB4E8E80}" dt="2023-11-08T14:43:07.461" v="0" actId="47"/>
        <pc:sldMkLst>
          <pc:docMk/>
          <pc:sldMk cId="1834306173" sldId="258"/>
        </pc:sldMkLst>
      </pc:sldChg>
      <pc:sldChg chg="del">
        <pc:chgData name="Ariane Beaudelot" userId="5bc4a047-71c4-4767-bca2-1ef6ec23e338" providerId="ADAL" clId="{4A28E606-CBE3-4E49-A8D5-F393BB4E8E80}" dt="2023-11-08T14:43:08.490" v="1" actId="47"/>
        <pc:sldMkLst>
          <pc:docMk/>
          <pc:sldMk cId="2008685106" sldId="259"/>
        </pc:sldMkLst>
      </pc:sldChg>
    </pc:docChg>
  </pc:docChgLst>
  <pc:docChgLst>
    <pc:chgData name="Utilisateur invité" userId="S::urn:spo:anon#5f048b79041c007cb33eb042fd6b924391309f681f2d92756c139602cee4c8c6::" providerId="AD" clId="Web-{008C4AEF-A7DE-107E-788B-8E93688E189C}"/>
    <pc:docChg chg="addSld modSld sldOrd">
      <pc:chgData name="Utilisateur invité" userId="S::urn:spo:anon#5f048b79041c007cb33eb042fd6b924391309f681f2d92756c139602cee4c8c6::" providerId="AD" clId="Web-{008C4AEF-A7DE-107E-788B-8E93688E189C}" dt="2023-11-08T11:18:33.069" v="57" actId="20577"/>
      <pc:docMkLst>
        <pc:docMk/>
      </pc:docMkLst>
      <pc:sldChg chg="modSp ord">
        <pc:chgData name="Utilisateur invité" userId="S::urn:spo:anon#5f048b79041c007cb33eb042fd6b924391309f681f2d92756c139602cee4c8c6::" providerId="AD" clId="Web-{008C4AEF-A7DE-107E-788B-8E93688E189C}" dt="2023-11-08T11:18:29.131" v="53"/>
        <pc:sldMkLst>
          <pc:docMk/>
          <pc:sldMk cId="734747245" sldId="257"/>
        </pc:sldMkLst>
        <pc:spChg chg="mod">
          <ac:chgData name="Utilisateur invité" userId="S::urn:spo:anon#5f048b79041c007cb33eb042fd6b924391309f681f2d92756c139602cee4c8c6::" providerId="AD" clId="Web-{008C4AEF-A7DE-107E-788B-8E93688E189C}" dt="2023-11-08T11:14:44.640" v="2" actId="20577"/>
          <ac:spMkLst>
            <pc:docMk/>
            <pc:sldMk cId="734747245" sldId="257"/>
            <ac:spMk id="24" creationId="{00000000-0000-0000-0000-000000000000}"/>
          </ac:spMkLst>
        </pc:spChg>
        <pc:spChg chg="mod">
          <ac:chgData name="Utilisateur invité" userId="S::urn:spo:anon#5f048b79041c007cb33eb042fd6b924391309f681f2d92756c139602cee4c8c6::" providerId="AD" clId="Web-{008C4AEF-A7DE-107E-788B-8E93688E189C}" dt="2023-11-08T11:17:23.895" v="29" actId="20577"/>
          <ac:spMkLst>
            <pc:docMk/>
            <pc:sldMk cId="734747245" sldId="257"/>
            <ac:spMk id="26" creationId="{00000000-0000-0000-0000-000000000000}"/>
          </ac:spMkLst>
        </pc:spChg>
      </pc:sldChg>
      <pc:sldChg chg="modSp new ord">
        <pc:chgData name="Utilisateur invité" userId="S::urn:spo:anon#5f048b79041c007cb33eb042fd6b924391309f681f2d92756c139602cee4c8c6::" providerId="AD" clId="Web-{008C4AEF-A7DE-107E-788B-8E93688E189C}" dt="2023-11-08T11:17:52.583" v="42" actId="20577"/>
        <pc:sldMkLst>
          <pc:docMk/>
          <pc:sldMk cId="1834306173" sldId="258"/>
        </pc:sldMkLst>
        <pc:spChg chg="mod">
          <ac:chgData name="Utilisateur invité" userId="S::urn:spo:anon#5f048b79041c007cb33eb042fd6b924391309f681f2d92756c139602cee4c8c6::" providerId="AD" clId="Web-{008C4AEF-A7DE-107E-788B-8E93688E189C}" dt="2023-11-08T11:17:07.832" v="23" actId="20577"/>
          <ac:spMkLst>
            <pc:docMk/>
            <pc:sldMk cId="1834306173" sldId="258"/>
            <ac:spMk id="2" creationId="{9F2D11DD-F132-56E2-0BE3-8D1AD670172C}"/>
          </ac:spMkLst>
        </pc:spChg>
        <pc:spChg chg="mod">
          <ac:chgData name="Utilisateur invité" userId="S::urn:spo:anon#5f048b79041c007cb33eb042fd6b924391309f681f2d92756c139602cee4c8c6::" providerId="AD" clId="Web-{008C4AEF-A7DE-107E-788B-8E93688E189C}" dt="2023-11-08T11:17:52.583" v="42" actId="20577"/>
          <ac:spMkLst>
            <pc:docMk/>
            <pc:sldMk cId="1834306173" sldId="258"/>
            <ac:spMk id="3" creationId="{50B76A25-B456-A9F8-4F3E-CF044961CC37}"/>
          </ac:spMkLst>
        </pc:spChg>
      </pc:sldChg>
      <pc:sldChg chg="modSp new">
        <pc:chgData name="Utilisateur invité" userId="S::urn:spo:anon#5f048b79041c007cb33eb042fd6b924391309f681f2d92756c139602cee4c8c6::" providerId="AD" clId="Web-{008C4AEF-A7DE-107E-788B-8E93688E189C}" dt="2023-11-08T11:18:33.069" v="57" actId="20577"/>
        <pc:sldMkLst>
          <pc:docMk/>
          <pc:sldMk cId="2008685106" sldId="259"/>
        </pc:sldMkLst>
        <pc:spChg chg="mod">
          <ac:chgData name="Utilisateur invité" userId="S::urn:spo:anon#5f048b79041c007cb33eb042fd6b924391309f681f2d92756c139602cee4c8c6::" providerId="AD" clId="Web-{008C4AEF-A7DE-107E-788B-8E93688E189C}" dt="2023-11-08T11:18:33.069" v="57" actId="20577"/>
          <ac:spMkLst>
            <pc:docMk/>
            <pc:sldMk cId="2008685106" sldId="259"/>
            <ac:spMk id="2" creationId="{286C467A-4091-74F9-AA53-F07E97A972FB}"/>
          </ac:spMkLst>
        </pc:spChg>
      </pc:sldChg>
    </pc:docChg>
  </pc:docChgLst>
  <pc:docChgLst>
    <pc:chgData name="Sylvie Droulans" userId="S::sylvie.droulans@consomaction.be::1db69ec4-0bdd-424b-b99d-94e8e5006ad3" providerId="AD" clId="Web-{AE8A38B8-3315-2C94-525D-E1D6FF92A95D}"/>
    <pc:docChg chg="modSld">
      <pc:chgData name="Sylvie Droulans" userId="S::sylvie.droulans@consomaction.be::1db69ec4-0bdd-424b-b99d-94e8e5006ad3" providerId="AD" clId="Web-{AE8A38B8-3315-2C94-525D-E1D6FF92A95D}" dt="2023-11-06T11:11:53.312" v="17" actId="20577"/>
      <pc:docMkLst>
        <pc:docMk/>
      </pc:docMkLst>
      <pc:sldChg chg="modSp">
        <pc:chgData name="Sylvie Droulans" userId="S::sylvie.droulans@consomaction.be::1db69ec4-0bdd-424b-b99d-94e8e5006ad3" providerId="AD" clId="Web-{AE8A38B8-3315-2C94-525D-E1D6FF92A95D}" dt="2023-11-06T11:11:53.312" v="17" actId="20577"/>
        <pc:sldMkLst>
          <pc:docMk/>
          <pc:sldMk cId="734747245" sldId="257"/>
        </pc:sldMkLst>
        <pc:spChg chg="mod">
          <ac:chgData name="Sylvie Droulans" userId="S::sylvie.droulans@consomaction.be::1db69ec4-0bdd-424b-b99d-94e8e5006ad3" providerId="AD" clId="Web-{AE8A38B8-3315-2C94-525D-E1D6FF92A95D}" dt="2023-11-06T11:11:53.312" v="17" actId="20577"/>
          <ac:spMkLst>
            <pc:docMk/>
            <pc:sldMk cId="734747245" sldId="257"/>
            <ac:spMk id="20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986B-7934-4A29-B87B-71D054F69682}" type="datetimeFigureOut">
              <a:rPr lang="fr-FR" smtClean="0"/>
              <a:t>08/11/2023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B835-7E9A-4AA1-A03E-1EE5B0E28A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287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986B-7934-4A29-B87B-71D054F69682}" type="datetimeFigureOut">
              <a:rPr lang="fr-FR" smtClean="0"/>
              <a:t>08/11/2023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B835-7E9A-4AA1-A03E-1EE5B0E28A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3212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986B-7934-4A29-B87B-71D054F69682}" type="datetimeFigureOut">
              <a:rPr lang="fr-FR" smtClean="0"/>
              <a:t>08/11/2023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B835-7E9A-4AA1-A03E-1EE5B0E28A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7046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986B-7934-4A29-B87B-71D054F69682}" type="datetimeFigureOut">
              <a:rPr lang="fr-FR" smtClean="0"/>
              <a:t>08/11/2023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B835-7E9A-4AA1-A03E-1EE5B0E28A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5879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986B-7934-4A29-B87B-71D054F69682}" type="datetimeFigureOut">
              <a:rPr lang="fr-FR" smtClean="0"/>
              <a:t>08/11/2023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B835-7E9A-4AA1-A03E-1EE5B0E28A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898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986B-7934-4A29-B87B-71D054F69682}" type="datetimeFigureOut">
              <a:rPr lang="fr-FR" smtClean="0"/>
              <a:t>08/11/2023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B835-7E9A-4AA1-A03E-1EE5B0E28A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3015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986B-7934-4A29-B87B-71D054F69682}" type="datetimeFigureOut">
              <a:rPr lang="fr-FR" smtClean="0"/>
              <a:t>08/11/2023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B835-7E9A-4AA1-A03E-1EE5B0E28A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552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986B-7934-4A29-B87B-71D054F69682}" type="datetimeFigureOut">
              <a:rPr lang="fr-FR" smtClean="0"/>
              <a:t>08/11/2023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B835-7E9A-4AA1-A03E-1EE5B0E28A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4000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986B-7934-4A29-B87B-71D054F69682}" type="datetimeFigureOut">
              <a:rPr lang="fr-FR" smtClean="0"/>
              <a:t>08/11/2023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B835-7E9A-4AA1-A03E-1EE5B0E28A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4040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986B-7934-4A29-B87B-71D054F69682}" type="datetimeFigureOut">
              <a:rPr lang="fr-FR" smtClean="0"/>
              <a:t>08/11/2023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B835-7E9A-4AA1-A03E-1EE5B0E28A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2174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986B-7934-4A29-B87B-71D054F69682}" type="datetimeFigureOut">
              <a:rPr lang="fr-FR" smtClean="0"/>
              <a:t>08/11/2023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B835-7E9A-4AA1-A03E-1EE5B0E28A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7970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5986B-7934-4A29-B87B-71D054F69682}" type="datetimeFigureOut">
              <a:rPr lang="fr-FR" smtClean="0"/>
              <a:t>08/11/2023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6B835-7E9A-4AA1-A03E-1EE5B0E28A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4398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080308" y="260060"/>
            <a:ext cx="2038525" cy="260058"/>
          </a:xfrm>
          <a:prstGeom prst="rect">
            <a:avLst/>
          </a:prstGeom>
          <a:solidFill>
            <a:srgbClr val="F2D8B4"/>
          </a:solidFill>
          <a:ln>
            <a:solidFill>
              <a:srgbClr val="F2D8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7080307" y="6329022"/>
            <a:ext cx="2038525" cy="260058"/>
          </a:xfrm>
          <a:prstGeom prst="rect">
            <a:avLst/>
          </a:prstGeom>
          <a:solidFill>
            <a:srgbClr val="F2D8B4"/>
          </a:solidFill>
          <a:ln>
            <a:solidFill>
              <a:srgbClr val="F2D8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 rot="5400000">
            <a:off x="10420511" y="1409351"/>
            <a:ext cx="2038525" cy="260058"/>
          </a:xfrm>
          <a:prstGeom prst="rect">
            <a:avLst/>
          </a:prstGeom>
          <a:solidFill>
            <a:srgbClr val="F99572"/>
          </a:solidFill>
          <a:ln>
            <a:solidFill>
              <a:srgbClr val="F995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374344" y="6329022"/>
            <a:ext cx="2038525" cy="260058"/>
          </a:xfrm>
          <a:prstGeom prst="rect">
            <a:avLst/>
          </a:prstGeom>
          <a:solidFill>
            <a:srgbClr val="F99572"/>
          </a:solidFill>
          <a:ln>
            <a:solidFill>
              <a:srgbClr val="F995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6" name="Connecteur droit 15"/>
          <p:cNvCxnSpPr/>
          <p:nvPr/>
        </p:nvCxnSpPr>
        <p:spPr>
          <a:xfrm>
            <a:off x="0" y="3924479"/>
            <a:ext cx="4372824" cy="111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6002321" y="637563"/>
            <a:ext cx="5185096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2200">
                <a:latin typeface="Rockwell" panose="02060603020205020403" pitchFamily="18" charset="0"/>
              </a:rPr>
              <a:t>Persona</a:t>
            </a:r>
          </a:p>
          <a:p>
            <a:r>
              <a:rPr lang="fr-FR" sz="2200" b="1" i="1">
                <a:latin typeface="Rockwell"/>
              </a:rPr>
              <a:t>Prénom et Nom :  ________________</a:t>
            </a:r>
            <a:endParaRPr lang="fr-FR" sz="2200" b="1" i="1">
              <a:latin typeface="Rockwell" panose="02060603020205020403" pitchFamily="18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6085595" y="1611885"/>
            <a:ext cx="2239864" cy="335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200">
                <a:latin typeface="Rockwell" panose="02060603020205020403" pitchFamily="18" charset="0"/>
              </a:rPr>
              <a:t>A propos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8867163" y="1626027"/>
            <a:ext cx="241672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200">
                <a:latin typeface="Rockwell" panose="02060603020205020403" pitchFamily="18" charset="0"/>
              </a:rPr>
              <a:t>Personnalité</a:t>
            </a:r>
          </a:p>
          <a:p>
            <a:r>
              <a:rPr lang="fr-FR" sz="2000"/>
              <a:t> 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6061039" y="3849073"/>
            <a:ext cx="2378281" cy="335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200">
                <a:latin typeface="Rockwell" panose="02060603020205020403" pitchFamily="18" charset="0"/>
              </a:rPr>
              <a:t>Besoins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6061039" y="2778678"/>
            <a:ext cx="2155971" cy="33598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200">
                <a:latin typeface="Rockwell"/>
              </a:rPr>
              <a:t>Objectifs </a:t>
            </a:r>
            <a:endParaRPr lang="fr-FR" sz="1200">
              <a:latin typeface="Rockwell" panose="02060603020205020403" pitchFamily="18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867163" y="2753060"/>
            <a:ext cx="2021746" cy="335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200">
                <a:latin typeface="Rockwell" panose="02060603020205020403" pitchFamily="18" charset="0"/>
              </a:rPr>
              <a:t>Motivations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850379" y="4296596"/>
            <a:ext cx="5410900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200">
                <a:solidFill>
                  <a:schemeClr val="bg2">
                    <a:lumMod val="50000"/>
                  </a:schemeClr>
                </a:solidFill>
                <a:latin typeface="Rockwell"/>
              </a:rPr>
              <a:t>Age                             : </a:t>
            </a:r>
            <a:endParaRPr lang="fr-FR" sz="1200">
              <a:solidFill>
                <a:schemeClr val="bg2">
                  <a:lumMod val="50000"/>
                </a:schemeClr>
              </a:solidFill>
              <a:latin typeface="Rockwell" panose="02060603020205020403" pitchFamily="18" charset="0"/>
            </a:endParaRPr>
          </a:p>
          <a:p>
            <a:endParaRPr lang="fr-FR" sz="1200">
              <a:solidFill>
                <a:schemeClr val="bg2">
                  <a:lumMod val="50000"/>
                </a:schemeClr>
              </a:solidFill>
              <a:latin typeface="Rockwell" panose="02060603020205020403" pitchFamily="18" charset="0"/>
            </a:endParaRPr>
          </a:p>
          <a:p>
            <a:r>
              <a:rPr lang="fr-FR" sz="1200">
                <a:solidFill>
                  <a:schemeClr val="bg2">
                    <a:lumMod val="50000"/>
                  </a:schemeClr>
                </a:solidFill>
                <a:latin typeface="Rockwell"/>
              </a:rPr>
              <a:t>Poste                           :</a:t>
            </a:r>
          </a:p>
          <a:p>
            <a:endParaRPr lang="fr-FR" sz="1200">
              <a:solidFill>
                <a:schemeClr val="bg2">
                  <a:lumMod val="50000"/>
                </a:schemeClr>
              </a:solidFill>
              <a:latin typeface="Rockwell" panose="02060603020205020403" pitchFamily="18" charset="0"/>
            </a:endParaRPr>
          </a:p>
          <a:p>
            <a:r>
              <a:rPr lang="fr-FR" sz="1200">
                <a:solidFill>
                  <a:schemeClr val="bg2">
                    <a:lumMod val="50000"/>
                  </a:schemeClr>
                </a:solidFill>
                <a:latin typeface="Rockwell"/>
              </a:rPr>
              <a:t>Niveau d’études       :</a:t>
            </a:r>
          </a:p>
          <a:p>
            <a:endParaRPr lang="fr-FR" sz="1200">
              <a:solidFill>
                <a:schemeClr val="bg2">
                  <a:lumMod val="50000"/>
                </a:schemeClr>
              </a:solidFill>
              <a:latin typeface="Rockwell" panose="02060603020205020403" pitchFamily="18" charset="0"/>
            </a:endParaRPr>
          </a:p>
          <a:p>
            <a:r>
              <a:rPr lang="fr-FR" sz="1200">
                <a:solidFill>
                  <a:schemeClr val="bg2">
                    <a:lumMod val="50000"/>
                  </a:schemeClr>
                </a:solidFill>
                <a:latin typeface="Rockwell"/>
              </a:rPr>
              <a:t>Domicile                    :</a:t>
            </a:r>
          </a:p>
          <a:p>
            <a:endParaRPr lang="fr-FR" sz="1200">
              <a:solidFill>
                <a:schemeClr val="bg2">
                  <a:lumMod val="50000"/>
                </a:schemeClr>
              </a:solidFill>
              <a:latin typeface="Rockwell" panose="02060603020205020403" pitchFamily="18" charset="0"/>
            </a:endParaRPr>
          </a:p>
          <a:p>
            <a:r>
              <a:rPr lang="fr-FR" sz="1200">
                <a:solidFill>
                  <a:schemeClr val="bg2">
                    <a:lumMod val="50000"/>
                  </a:schemeClr>
                </a:solidFill>
                <a:latin typeface="Rockwell"/>
              </a:rPr>
              <a:t>Situation familiale    :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061039" y="5034974"/>
            <a:ext cx="20217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>
                <a:latin typeface="Rockwell" panose="02060603020205020403" pitchFamily="18" charset="0"/>
              </a:rPr>
              <a:t>Objections à l’achat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8804238" y="3818751"/>
            <a:ext cx="23782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200">
                <a:latin typeface="Rockwell" panose="02060603020205020403" pitchFamily="18" charset="0"/>
              </a:rPr>
              <a:t>Canaux de communication</a:t>
            </a:r>
          </a:p>
          <a:p>
            <a:r>
              <a:rPr lang="fr-FR" sz="1200">
                <a:latin typeface="Rockwell" panose="02060603020205020403" pitchFamily="18" charset="0"/>
              </a:rPr>
              <a:t> </a:t>
            </a:r>
          </a:p>
        </p:txBody>
      </p:sp>
      <p:sp>
        <p:nvSpPr>
          <p:cNvPr id="31" name="Ellipse 30"/>
          <p:cNvSpPr/>
          <p:nvPr/>
        </p:nvSpPr>
        <p:spPr>
          <a:xfrm>
            <a:off x="10348983" y="5854578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Ellipse 31"/>
          <p:cNvSpPr/>
          <p:nvPr/>
        </p:nvSpPr>
        <p:spPr>
          <a:xfrm>
            <a:off x="10561642" y="5854576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Ellipse 32"/>
          <p:cNvSpPr/>
          <p:nvPr/>
        </p:nvSpPr>
        <p:spPr>
          <a:xfrm>
            <a:off x="10760075" y="5854577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Ellipse 33"/>
          <p:cNvSpPr/>
          <p:nvPr/>
        </p:nvSpPr>
        <p:spPr>
          <a:xfrm>
            <a:off x="10973555" y="5854879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Ellipse 34"/>
          <p:cNvSpPr/>
          <p:nvPr/>
        </p:nvSpPr>
        <p:spPr>
          <a:xfrm>
            <a:off x="11187035" y="5854576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Ellipse 35"/>
          <p:cNvSpPr/>
          <p:nvPr/>
        </p:nvSpPr>
        <p:spPr>
          <a:xfrm>
            <a:off x="11398874" y="5854576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Ellipse 36"/>
          <p:cNvSpPr/>
          <p:nvPr/>
        </p:nvSpPr>
        <p:spPr>
          <a:xfrm>
            <a:off x="11610713" y="5854576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Ellipse 37"/>
          <p:cNvSpPr/>
          <p:nvPr/>
        </p:nvSpPr>
        <p:spPr>
          <a:xfrm>
            <a:off x="10348983" y="6053545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Ellipse 38"/>
          <p:cNvSpPr/>
          <p:nvPr/>
        </p:nvSpPr>
        <p:spPr>
          <a:xfrm>
            <a:off x="10561642" y="6053543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Ellipse 39"/>
          <p:cNvSpPr/>
          <p:nvPr/>
        </p:nvSpPr>
        <p:spPr>
          <a:xfrm>
            <a:off x="10760075" y="6053544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Ellipse 40"/>
          <p:cNvSpPr/>
          <p:nvPr/>
        </p:nvSpPr>
        <p:spPr>
          <a:xfrm>
            <a:off x="10973555" y="6053846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Ellipse 41"/>
          <p:cNvSpPr/>
          <p:nvPr/>
        </p:nvSpPr>
        <p:spPr>
          <a:xfrm>
            <a:off x="11187035" y="6053543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Ellipse 42"/>
          <p:cNvSpPr/>
          <p:nvPr/>
        </p:nvSpPr>
        <p:spPr>
          <a:xfrm>
            <a:off x="11398874" y="6053543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Ellipse 43"/>
          <p:cNvSpPr/>
          <p:nvPr/>
        </p:nvSpPr>
        <p:spPr>
          <a:xfrm>
            <a:off x="11610713" y="6053543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4" name="Ellipse 73"/>
          <p:cNvSpPr/>
          <p:nvPr/>
        </p:nvSpPr>
        <p:spPr>
          <a:xfrm>
            <a:off x="585115" y="640867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Ellipse 74"/>
          <p:cNvSpPr/>
          <p:nvPr/>
        </p:nvSpPr>
        <p:spPr>
          <a:xfrm>
            <a:off x="797774" y="640865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6" name="Ellipse 75"/>
          <p:cNvSpPr/>
          <p:nvPr/>
        </p:nvSpPr>
        <p:spPr>
          <a:xfrm>
            <a:off x="996207" y="640866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Ellipse 76"/>
          <p:cNvSpPr/>
          <p:nvPr/>
        </p:nvSpPr>
        <p:spPr>
          <a:xfrm>
            <a:off x="1209687" y="641168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Ellipse 77"/>
          <p:cNvSpPr/>
          <p:nvPr/>
        </p:nvSpPr>
        <p:spPr>
          <a:xfrm>
            <a:off x="1423167" y="640865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Ellipse 78"/>
          <p:cNvSpPr/>
          <p:nvPr/>
        </p:nvSpPr>
        <p:spPr>
          <a:xfrm>
            <a:off x="1635006" y="640865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Ellipse 79"/>
          <p:cNvSpPr/>
          <p:nvPr/>
        </p:nvSpPr>
        <p:spPr>
          <a:xfrm>
            <a:off x="1846845" y="640865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Ellipse 80"/>
          <p:cNvSpPr/>
          <p:nvPr/>
        </p:nvSpPr>
        <p:spPr>
          <a:xfrm>
            <a:off x="585115" y="839834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Ellipse 81"/>
          <p:cNvSpPr/>
          <p:nvPr/>
        </p:nvSpPr>
        <p:spPr>
          <a:xfrm>
            <a:off x="797774" y="839832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3" name="Ellipse 82"/>
          <p:cNvSpPr/>
          <p:nvPr/>
        </p:nvSpPr>
        <p:spPr>
          <a:xfrm>
            <a:off x="996207" y="839833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4" name="Ellipse 83"/>
          <p:cNvSpPr/>
          <p:nvPr/>
        </p:nvSpPr>
        <p:spPr>
          <a:xfrm>
            <a:off x="1209687" y="840135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5" name="Ellipse 84"/>
          <p:cNvSpPr/>
          <p:nvPr/>
        </p:nvSpPr>
        <p:spPr>
          <a:xfrm>
            <a:off x="1423167" y="839832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6" name="Ellipse 85"/>
          <p:cNvSpPr/>
          <p:nvPr/>
        </p:nvSpPr>
        <p:spPr>
          <a:xfrm>
            <a:off x="1635006" y="839832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7" name="Ellipse 86"/>
          <p:cNvSpPr/>
          <p:nvPr/>
        </p:nvSpPr>
        <p:spPr>
          <a:xfrm>
            <a:off x="1846845" y="839832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8" name="Connecteur droit 87"/>
          <p:cNvCxnSpPr/>
          <p:nvPr/>
        </p:nvCxnSpPr>
        <p:spPr>
          <a:xfrm flipV="1">
            <a:off x="5777601" y="1481922"/>
            <a:ext cx="5323437" cy="11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1" name="Rectangle 90"/>
          <p:cNvSpPr/>
          <p:nvPr/>
        </p:nvSpPr>
        <p:spPr>
          <a:xfrm rot="5400000">
            <a:off x="3128416" y="1229325"/>
            <a:ext cx="2038525" cy="639802"/>
          </a:xfrm>
          <a:prstGeom prst="rect">
            <a:avLst/>
          </a:prstGeom>
          <a:solidFill>
            <a:srgbClr val="F99572"/>
          </a:solidFill>
          <a:ln>
            <a:solidFill>
              <a:srgbClr val="F995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2" name="Rectangle 91"/>
          <p:cNvSpPr/>
          <p:nvPr/>
        </p:nvSpPr>
        <p:spPr>
          <a:xfrm>
            <a:off x="3166875" y="520118"/>
            <a:ext cx="1300705" cy="769544"/>
          </a:xfrm>
          <a:prstGeom prst="rect">
            <a:avLst/>
          </a:prstGeom>
          <a:solidFill>
            <a:srgbClr val="F99572"/>
          </a:solidFill>
          <a:ln>
            <a:solidFill>
              <a:srgbClr val="F9957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4" name="Rectangle 93"/>
          <p:cNvSpPr/>
          <p:nvPr/>
        </p:nvSpPr>
        <p:spPr>
          <a:xfrm>
            <a:off x="-2955" y="2959053"/>
            <a:ext cx="933284" cy="561315"/>
          </a:xfrm>
          <a:prstGeom prst="rect">
            <a:avLst/>
          </a:prstGeom>
          <a:solidFill>
            <a:srgbClr val="F99572"/>
          </a:solidFill>
          <a:ln>
            <a:solidFill>
              <a:srgbClr val="F995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5" name="Rectangle 94"/>
          <p:cNvSpPr/>
          <p:nvPr/>
        </p:nvSpPr>
        <p:spPr>
          <a:xfrm>
            <a:off x="-2955" y="1859697"/>
            <a:ext cx="933284" cy="561315"/>
          </a:xfrm>
          <a:prstGeom prst="rect">
            <a:avLst/>
          </a:prstGeom>
          <a:solidFill>
            <a:srgbClr val="F2D8B4"/>
          </a:solidFill>
          <a:ln>
            <a:solidFill>
              <a:srgbClr val="F2D8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/>
          <p:cNvSpPr txBox="1"/>
          <p:nvPr/>
        </p:nvSpPr>
        <p:spPr>
          <a:xfrm>
            <a:off x="1605785" y="2141752"/>
            <a:ext cx="15465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>
                <a:solidFill>
                  <a:srgbClr val="C9C2BF"/>
                </a:solidFill>
              </a:rPr>
              <a:t>Insérez une photo de votre persona ici </a:t>
            </a:r>
          </a:p>
        </p:txBody>
      </p:sp>
      <p:sp>
        <p:nvSpPr>
          <p:cNvPr id="3" name="Rectangle 2"/>
          <p:cNvSpPr/>
          <p:nvPr/>
        </p:nvSpPr>
        <p:spPr>
          <a:xfrm>
            <a:off x="1139035" y="1442910"/>
            <a:ext cx="2480036" cy="2375841"/>
          </a:xfrm>
          <a:prstGeom prst="rect">
            <a:avLst/>
          </a:prstGeom>
          <a:noFill/>
          <a:ln w="38100">
            <a:solidFill>
              <a:srgbClr val="C9C2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47472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87d15b7-a540-4977-b1bb-1f2e5a0b418a">
      <Terms xmlns="http://schemas.microsoft.com/office/infopath/2007/PartnerControls"/>
    </lcf76f155ced4ddcb4097134ff3c332f>
    <_Flow_SignoffStatus xmlns="487d15b7-a540-4977-b1bb-1f2e5a0b418a" xsi:nil="true"/>
    <TaxCatchAll xmlns="97dc7265-4962-49b3-927b-f9e2ff81020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FC515E0699774B980BA86DC8DC7C37" ma:contentTypeVersion="12" ma:contentTypeDescription="Crée un document." ma:contentTypeScope="" ma:versionID="b5fa1a4fd8da564a8268e840d5dd0b21">
  <xsd:schema xmlns:xsd="http://www.w3.org/2001/XMLSchema" xmlns:xs="http://www.w3.org/2001/XMLSchema" xmlns:p="http://schemas.microsoft.com/office/2006/metadata/properties" xmlns:ns2="487d15b7-a540-4977-b1bb-1f2e5a0b418a" xmlns:ns3="97dc7265-4962-49b3-927b-f9e2ff81020e" targetNamespace="http://schemas.microsoft.com/office/2006/metadata/properties" ma:root="true" ma:fieldsID="7bba96669a1e28c3fb5fd1e7ec65ca68" ns2:_="" ns3:_="">
    <xsd:import namespace="487d15b7-a540-4977-b1bb-1f2e5a0b418a"/>
    <xsd:import namespace="97dc7265-4962-49b3-927b-f9e2ff81020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d15b7-a540-4977-b1bb-1f2e5a0b4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alises d’images" ma:readOnly="false" ma:fieldId="{5cf76f15-5ced-4ddc-b409-7134ff3c332f}" ma:taxonomyMulti="true" ma:sspId="98a06d1d-5981-4e19-be38-a488f503ed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19" nillable="true" ma:displayName="État de validation" ma:internalName="_x00c9_tat_x0020_de_x0020_valida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dc7265-4962-49b3-927b-f9e2ff81020e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9bc4137e-302b-490d-a70a-7a542f87d71e}" ma:internalName="TaxCatchAll" ma:showField="CatchAllData" ma:web="97dc7265-4962-49b3-927b-f9e2ff8102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D36A050-ECBF-4A5F-8D58-16383DB114D4}">
  <ds:schemaRefs>
    <ds:schemaRef ds:uri="487d15b7-a540-4977-b1bb-1f2e5a0b418a"/>
    <ds:schemaRef ds:uri="97dc7265-4962-49b3-927b-f9e2ff81020e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16260A2-7281-4CB5-A912-2AF52C89F0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8EF741-E876-474E-A985-76FE5BE2CE31}">
  <ds:schemaRefs>
    <ds:schemaRef ds:uri="487d15b7-a540-4977-b1bb-1f2e5a0b418a"/>
    <ds:schemaRef ds:uri="97dc7265-4962-49b3-927b-f9e2ff81020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Grand écran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Rockwell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</dc:creator>
  <cp:lastModifiedBy>Ariane Beaudelot</cp:lastModifiedBy>
  <cp:revision>1</cp:revision>
  <dcterms:created xsi:type="dcterms:W3CDTF">2021-08-03T08:00:53Z</dcterms:created>
  <dcterms:modified xsi:type="dcterms:W3CDTF">2023-11-08T14:43:10Z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0x01010028FC515E0699774B980BA86DC8DC7C37</vt:lpwstr>
  </property>
  <property fmtid="{D5CDD505-2E9C-101B-9397-08002B2CF9AE}" pid="3" name="MediaServiceImageTags">
    <vt:lpwstr/>
  </property>
</Properties>
</file>